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91" r:id="rId12"/>
    <p:sldId id="317" r:id="rId13"/>
    <p:sldId id="279" r:id="rId14"/>
    <p:sldId id="264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09" r:id="rId32"/>
    <p:sldId id="292" r:id="rId33"/>
    <p:sldId id="295" r:id="rId34"/>
    <p:sldId id="296" r:id="rId35"/>
    <p:sldId id="297" r:id="rId36"/>
    <p:sldId id="298" r:id="rId37"/>
    <p:sldId id="299" r:id="rId38"/>
    <p:sldId id="31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08" autoAdjust="0"/>
  </p:normalViewPr>
  <p:slideViewPr>
    <p:cSldViewPr snapToGrid="0">
      <p:cViewPr varScale="1">
        <p:scale>
          <a:sx n="111" d="100"/>
          <a:sy n="111" d="100"/>
        </p:scale>
        <p:origin x="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8/28/2025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BEA81-F553-E818-3D0D-42BEAC00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EEA87-F3D7-4603-1ED9-AA0A20A5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E9F2A-F969-B54A-45E5-D85677E9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0755-DF94-F8E9-FA92-5EA6DB1B9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8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FB8-C4F8-9852-6EC6-DB583F9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67339-1AFC-F9DC-919B-5B6AC3DF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2D0FB-BF2E-375F-02D9-4C258D79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DD17-D53C-FBD5-FD47-2C380E9C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liberators/in-depth-the-costs-and-benefits-of-pair-programming-b4b54b27c6f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1066461" y="6409723"/>
            <a:ext cx="96058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https://medium.com/the-liberators/in-depth-the-costs-and-benefits-of-pair-programming-b4b54b27c6ff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F601-F598-E8D9-2306-5B54EEBD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f you want to go fast, go alone. If you want to go far, go together.” -">
            <a:extLst>
              <a:ext uri="{FF2B5EF4-FFF2-40B4-BE49-F238E27FC236}">
                <a16:creationId xmlns:a16="http://schemas.microsoft.com/office/drawing/2014/main" id="{29C77F88-90C1-E679-1A3B-4A929900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2" r="2628"/>
          <a:stretch>
            <a:fillRect/>
          </a:stretch>
        </p:blipFill>
        <p:spPr>
          <a:xfrm>
            <a:off x="5054860" y="1408652"/>
            <a:ext cx="6970382" cy="449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CD693-4918-241C-4A2E-D18D922D757E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986B-8CCB-4F15-8EE2-633A7FD6267C}"/>
              </a:ext>
            </a:extLst>
          </p:cNvPr>
          <p:cNvSpPr txBox="1"/>
          <p:nvPr/>
        </p:nvSpPr>
        <p:spPr>
          <a:xfrm>
            <a:off x="347896" y="1038266"/>
            <a:ext cx="59768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 (reprise)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A46D-6A3A-E71C-FEA0-FA1D3F9B7A22}"/>
              </a:ext>
            </a:extLst>
          </p:cNvPr>
          <p:cNvSpPr txBox="1"/>
          <p:nvPr/>
        </p:nvSpPr>
        <p:spPr>
          <a:xfrm>
            <a:off x="5215233" y="1710338"/>
            <a:ext cx="544847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000000"/>
                </a:solidFill>
              </a:rPr>
              <a:t>If you want to go fast, go alone. </a:t>
            </a:r>
            <a:endParaRPr lang="en-US" sz="2800" b="1" dirty="0">
              <a:solidFill>
                <a:srgbClr val="000000"/>
              </a:solidFill>
            </a:endParaRPr>
          </a:p>
          <a:p>
            <a:r>
              <a:rPr lang="en-US" sz="2800" b="1" i="1" dirty="0">
                <a:solidFill>
                  <a:srgbClr val="000000"/>
                </a:solidFill>
              </a:rPr>
              <a:t>If you want to go far, go together.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9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D50-7E52-5B3B-C786-8D3E2C29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0BC3-2322-337D-CDA1-0680921DDB9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D7575FE5-6B26-6572-1BB1-B0A626E1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7306530" y="1125365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090E1507-276B-A977-A4DC-1BDC24AE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8" y="1125365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354</TotalTime>
  <Words>872</Words>
  <Application>Microsoft Office PowerPoint</Application>
  <PresentationFormat>Widescreen</PresentationFormat>
  <Paragraphs>259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501</cp:revision>
  <dcterms:created xsi:type="dcterms:W3CDTF">2025-08-04T14:56:33Z</dcterms:created>
  <dcterms:modified xsi:type="dcterms:W3CDTF">2025-08-28T15:56:16Z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